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1" r:id="rId1"/>
  </p:sldMasterIdLst>
  <p:notesMasterIdLst>
    <p:notesMasterId r:id="rId21"/>
  </p:notesMasterIdLst>
  <p:handoutMasterIdLst>
    <p:handoutMasterId r:id="rId22"/>
  </p:handoutMasterIdLst>
  <p:sldIdLst>
    <p:sldId id="625" r:id="rId2"/>
    <p:sldId id="572" r:id="rId3"/>
    <p:sldId id="586" r:id="rId4"/>
    <p:sldId id="687" r:id="rId5"/>
    <p:sldId id="641" r:id="rId6"/>
    <p:sldId id="673" r:id="rId7"/>
    <p:sldId id="688" r:id="rId8"/>
    <p:sldId id="689" r:id="rId9"/>
    <p:sldId id="690" r:id="rId10"/>
    <p:sldId id="691" r:id="rId11"/>
    <p:sldId id="693" r:id="rId12"/>
    <p:sldId id="692" r:id="rId13"/>
    <p:sldId id="694" r:id="rId14"/>
    <p:sldId id="695" r:id="rId15"/>
    <p:sldId id="696" r:id="rId16"/>
    <p:sldId id="599" r:id="rId17"/>
    <p:sldId id="588" r:id="rId18"/>
    <p:sldId id="682" r:id="rId19"/>
    <p:sldId id="686" r:id="rId20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AA36BF8-663A-4DC2-B13A-D64B27A2120A}">
          <p14:sldIdLst>
            <p14:sldId id="625"/>
            <p14:sldId id="572"/>
            <p14:sldId id="586"/>
            <p14:sldId id="687"/>
            <p14:sldId id="641"/>
            <p14:sldId id="673"/>
            <p14:sldId id="688"/>
            <p14:sldId id="689"/>
            <p14:sldId id="690"/>
            <p14:sldId id="691"/>
            <p14:sldId id="693"/>
            <p14:sldId id="692"/>
            <p14:sldId id="694"/>
            <p14:sldId id="695"/>
            <p14:sldId id="696"/>
            <p14:sldId id="599"/>
            <p14:sldId id="588"/>
            <p14:sldId id="682"/>
            <p14:sldId id="686"/>
          </p14:sldIdLst>
        </p14:section>
        <p14:section name="未命名的章節" id="{C3D80371-931D-4355-9058-A86519CF69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  <p15:guide id="3" orient="horz" pos="3111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99C0"/>
    <a:srgbClr val="9595BC"/>
    <a:srgbClr val="EAEAEA"/>
    <a:srgbClr val="E5EFEF"/>
    <a:srgbClr val="DEEAEA"/>
    <a:srgbClr val="CCFFCC"/>
    <a:srgbClr val="BBF3B7"/>
    <a:srgbClr val="3333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43" autoAdjust="0"/>
    <p:restoredTop sz="84125" autoAdjust="0"/>
  </p:normalViewPr>
  <p:slideViewPr>
    <p:cSldViewPr>
      <p:cViewPr>
        <p:scale>
          <a:sx n="100" d="100"/>
          <a:sy n="100" d="100"/>
        </p:scale>
        <p:origin x="61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-438" y="-84"/>
      </p:cViewPr>
      <p:guideLst>
        <p:guide orient="horz" pos="2142"/>
        <p:guide pos="3111"/>
        <p:guide orient="horz" pos="3111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E289C45F-CA0B-48F5-BE0B-D9CB8BA21E69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DEBB6D99-E97E-4AAA-9A86-E66A489BA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5709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043A2D37-AB5B-49B0-BB23-7290DB0F4CED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2950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385"/>
            <a:ext cx="5438140" cy="44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F04AD530-DFE8-409F-AC2F-A68CFC574F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37650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2015/9/29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9305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When packet matches expression, may do less work than Thompson's</a:t>
            </a:r>
          </a:p>
          <a:p>
            <a:r>
              <a:rPr lang="en-US" altLang="zh-TW" dirty="0" smtClean="0"/>
              <a:t>algorithm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991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When packet matches expression, may do less work than Thompson's</a:t>
            </a:r>
          </a:p>
          <a:p>
            <a:r>
              <a:rPr lang="en-US" altLang="zh-TW" dirty="0" smtClean="0"/>
              <a:t>algorithm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744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EEB4A-837F-49A6-B673-BC26A4192022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0872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A98F-05D8-44A8-9759-475B8088B8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E35E-D90F-4D83-B0CD-BBE9C6575D54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2D30-0AE7-42A3-B1E7-A1874917EA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C67E-EAB6-4956-B8AE-B6521676F9E0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7A223-2DA6-4EBF-8107-7051207CD7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1526-E49D-4E81-A6CE-EBD204B44E1D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29E2D-6B4F-4CD3-A3D3-C4E701E040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347E-8533-4D5D-9307-04648A9487D3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1232-DF00-448C-ACCD-8843BA4DAA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5556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8756-D039-4654-B67B-236A94C2B8EC}" type="datetime1">
              <a:rPr lang="zh-TW" altLang="en-US"/>
              <a:pPr>
                <a:defRPr/>
              </a:pPr>
              <a:t>2015/9/29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Computer &amp; Internet Architecture Lab</a:t>
            </a:r>
          </a:p>
          <a:p>
            <a:pPr>
              <a:defRPr/>
            </a:pPr>
            <a:r>
              <a:rPr lang="en-US" altLang="zh-TW" dirty="0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F63C-EE3D-4A67-9BE8-F52E6A2DE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2D7D3-D90F-4FA7-85EA-0085D9F9F68E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F8A9-F018-403C-95E5-B930BC7EB0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AF0F4-2DE8-4136-BAAA-B37B064CB51A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D8956-5698-4235-87A2-43FFF884C1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5ADF-9CBB-459F-AF59-0FFDF81DA190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3430-33CF-497A-B2AB-4A94C5B368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552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EDF2-D4BD-47D7-9130-8FC2052C6EDB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683A-7018-4BAB-8721-AD6325F5AF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1EAFE-E229-428A-9344-861A6FE10076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1572C-5C2E-49A2-965C-7CB8B2360B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20FA-DD94-413D-B82E-528B523AE877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71D9-75DE-4C83-A83F-0AED51884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0AE51-52AB-4210-ACC9-678CAB4E789C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CD28-92F7-4E71-AC93-D23BD4717A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9DAE4238-3A07-464A-8BD3-BA5F6D62104E}" type="datetime1">
              <a:rPr lang="zh-TW" altLang="en-US"/>
              <a:pPr>
                <a:defRPr/>
              </a:pPr>
              <a:t>2015/9/29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7EA6CC49-A81B-4B85-B434-D76FD2EC00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A Hybrid IP Lookup Architecture with Fast Updates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 </a:t>
            </a:r>
            <a:r>
              <a:rPr lang="en-US" altLang="zh-TW" sz="1800" dirty="0" err="1"/>
              <a:t>Layong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Luo,  </a:t>
            </a:r>
            <a:r>
              <a:rPr lang="en-US" altLang="zh-TW" sz="1800" dirty="0" err="1" smtClean="0"/>
              <a:t>Gaogang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Xie</a:t>
            </a:r>
            <a:r>
              <a:rPr lang="en-US" altLang="zh-TW" sz="1800" dirty="0" smtClean="0"/>
              <a:t>,  </a:t>
            </a:r>
            <a:r>
              <a:rPr lang="en-US" altLang="zh-TW" sz="1800" dirty="0" err="1" smtClean="0"/>
              <a:t>Yingke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Xie</a:t>
            </a:r>
            <a:r>
              <a:rPr lang="en-US" altLang="zh-TW" sz="1800" dirty="0" smtClean="0"/>
              <a:t>, </a:t>
            </a:r>
          </a:p>
          <a:p>
            <a:pPr algn="l"/>
            <a:r>
              <a:rPr lang="en-US" altLang="zh-TW" sz="1800" dirty="0"/>
              <a:t> </a:t>
            </a:r>
            <a:r>
              <a:rPr lang="en-US" altLang="zh-TW" sz="1800" dirty="0" smtClean="0"/>
              <a:t>             Laurent </a:t>
            </a:r>
            <a:r>
              <a:rPr lang="en-US" altLang="zh-TW" sz="1800" dirty="0" err="1" smtClean="0"/>
              <a:t>Mathy</a:t>
            </a:r>
            <a:r>
              <a:rPr lang="en-US" altLang="zh-TW" sz="1800" dirty="0" smtClean="0"/>
              <a:t>,  </a:t>
            </a:r>
            <a:r>
              <a:rPr lang="en-US" altLang="zh-TW" sz="1800" dirty="0" err="1" smtClean="0"/>
              <a:t>Kavé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Salamatian</a:t>
            </a:r>
            <a:endParaRPr lang="en-US" altLang="zh-TW" sz="1800" dirty="0" smtClean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/>
              <a:t>2012 </a:t>
            </a:r>
            <a:r>
              <a:rPr lang="en-US" altLang="zh-TW" sz="1800" dirty="0" smtClean="0"/>
              <a:t>IEEE INFOCOM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TW" altLang="zh-TW" sz="1800" dirty="0" smtClean="0"/>
              <a:t>Y</a:t>
            </a:r>
            <a:r>
              <a:rPr lang="zh-TW" altLang="zh-TW" sz="1800" dirty="0"/>
              <a:t>e</a:t>
            </a:r>
            <a:r>
              <a:rPr lang="en-US" altLang="zh-TW" sz="1800" dirty="0" smtClean="0"/>
              <a:t>n-Chun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Tseng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2015/9/30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  <p:extLst>
      <p:ext uri="{BB962C8B-B14F-4D97-AF65-F5344CB8AC3E}">
        <p14:creationId xmlns:p14="http://schemas.microsoft.com/office/powerpoint/2010/main" val="32198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4047" y="1412875"/>
            <a:ext cx="6072105" cy="453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13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689" y="1844824"/>
            <a:ext cx="8202822" cy="2987712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1043608" y="4970016"/>
            <a:ext cx="7740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</a:t>
            </a:r>
            <a:r>
              <a:rPr lang="en-US" altLang="zh-TW" dirty="0"/>
              <a:t>1) </a:t>
            </a:r>
            <a:r>
              <a:rPr lang="en-US" altLang="zh-TW" dirty="0" smtClean="0"/>
              <a:t>prefix </a:t>
            </a:r>
            <a:r>
              <a:rPr lang="en-US" altLang="zh-TW" dirty="0"/>
              <a:t>P2 should be inserted into the overlapping </a:t>
            </a:r>
            <a:r>
              <a:rPr lang="en-US" altLang="zh-TW" dirty="0" err="1" smtClean="0"/>
              <a:t>trie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(</a:t>
            </a:r>
            <a:r>
              <a:rPr lang="en-US" altLang="zh-TW" dirty="0"/>
              <a:t>2) prefix </a:t>
            </a:r>
            <a:r>
              <a:rPr lang="en-US" altLang="zh-TW" dirty="0" smtClean="0"/>
              <a:t>P2 </a:t>
            </a:r>
            <a:r>
              <a:rPr lang="en-US" altLang="zh-TW" dirty="0"/>
              <a:t>should be deleted from the disjoint prefix </a:t>
            </a:r>
            <a:r>
              <a:rPr lang="en-US" altLang="zh-TW" dirty="0" smtClean="0"/>
              <a:t>set.</a:t>
            </a:r>
          </a:p>
          <a:p>
            <a:r>
              <a:rPr lang="en-US" altLang="zh-TW" dirty="0" smtClean="0"/>
              <a:t>(</a:t>
            </a:r>
            <a:r>
              <a:rPr lang="en-US" altLang="zh-TW" dirty="0"/>
              <a:t>3) prefix </a:t>
            </a:r>
            <a:r>
              <a:rPr lang="en-US" altLang="zh-TW" dirty="0" smtClean="0"/>
              <a:t>P7 should </a:t>
            </a:r>
            <a:r>
              <a:rPr lang="en-US" altLang="zh-TW" dirty="0"/>
              <a:t>be </a:t>
            </a:r>
            <a:r>
              <a:rPr lang="en-US" altLang="zh-TW" dirty="0" smtClean="0"/>
              <a:t>inserted </a:t>
            </a:r>
            <a:r>
              <a:rPr lang="en-US" altLang="zh-TW" dirty="0"/>
              <a:t>into </a:t>
            </a:r>
            <a:r>
              <a:rPr lang="en-US" altLang="zh-TW" dirty="0" smtClean="0"/>
              <a:t>the </a:t>
            </a:r>
            <a:r>
              <a:rPr lang="en-US" altLang="zh-TW" dirty="0"/>
              <a:t>disjoint </a:t>
            </a:r>
            <a:r>
              <a:rPr lang="en-US" altLang="zh-TW" dirty="0" smtClean="0"/>
              <a:t>prefix </a:t>
            </a:r>
            <a:r>
              <a:rPr lang="en-US" altLang="zh-TW" dirty="0"/>
              <a:t>set.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1653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4665" y="1412875"/>
            <a:ext cx="6090870" cy="453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0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040" y="1585640"/>
            <a:ext cx="8494120" cy="3384376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043608" y="4970016"/>
            <a:ext cx="7740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</a:t>
            </a:r>
            <a:r>
              <a:rPr lang="en-US" altLang="zh-TW" dirty="0"/>
              <a:t>1) prefix P2 should be deleted from </a:t>
            </a:r>
            <a:r>
              <a:rPr lang="en-US" altLang="zh-TW" dirty="0" smtClean="0"/>
              <a:t>the </a:t>
            </a:r>
            <a:r>
              <a:rPr lang="en-US" altLang="zh-TW" dirty="0"/>
              <a:t>disjoint prefix </a:t>
            </a:r>
            <a:r>
              <a:rPr lang="en-US" altLang="zh-TW" dirty="0" smtClean="0"/>
              <a:t>set</a:t>
            </a:r>
            <a:r>
              <a:rPr lang="en-US" altLang="zh-TW" dirty="0"/>
              <a:t>.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en-US" altLang="zh-TW" dirty="0"/>
              <a:t>2) prefix P1 should be inserted into the </a:t>
            </a:r>
            <a:r>
              <a:rPr lang="en-US" altLang="zh-TW" dirty="0" smtClean="0"/>
              <a:t>disjoint </a:t>
            </a:r>
            <a:r>
              <a:rPr lang="en-US" altLang="zh-TW" dirty="0"/>
              <a:t>prefix </a:t>
            </a:r>
            <a:r>
              <a:rPr lang="en-US" altLang="zh-TW" dirty="0" smtClean="0"/>
              <a:t>set.</a:t>
            </a:r>
          </a:p>
          <a:p>
            <a:r>
              <a:rPr lang="en-US" altLang="zh-TW" dirty="0" smtClean="0"/>
              <a:t>(</a:t>
            </a:r>
            <a:r>
              <a:rPr lang="en-US" altLang="zh-TW" dirty="0"/>
              <a:t>3) prefix P1 should be deleted from the </a:t>
            </a:r>
            <a:r>
              <a:rPr lang="en-US" altLang="zh-TW" dirty="0" smtClean="0"/>
              <a:t>overlapping  </a:t>
            </a:r>
            <a:r>
              <a:rPr lang="en-US" altLang="zh-TW" dirty="0" err="1"/>
              <a:t>trie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6793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5300" y="1412875"/>
            <a:ext cx="6849600" cy="453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477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2131" y="1808820"/>
            <a:ext cx="6036133" cy="36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90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/>
              <a:t>Proposed scheme</a:t>
            </a:r>
          </a:p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Performance Evaluation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322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079" y="1628800"/>
            <a:ext cx="6102238" cy="394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544" y="1454382"/>
            <a:ext cx="7039111" cy="455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1522698"/>
            <a:ext cx="64008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8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Introduction</a:t>
            </a:r>
          </a:p>
          <a:p>
            <a:pPr eaLnBrk="1" hangingPunct="1"/>
            <a:r>
              <a:rPr lang="en-US" altLang="zh-TW" dirty="0"/>
              <a:t>Proposed scheme </a:t>
            </a:r>
            <a:endParaRPr lang="en-US" altLang="zh-TW" dirty="0" smtClean="0"/>
          </a:p>
          <a:p>
            <a:pPr eaLnBrk="1" hangingPunct="1"/>
            <a:r>
              <a:rPr lang="en-US" altLang="zh-TW" dirty="0" smtClean="0"/>
              <a:t>Performance Evaluation</a:t>
            </a:r>
            <a:endParaRPr lang="en-US" altLang="zh-TW" dirty="0"/>
          </a:p>
          <a:p>
            <a:pPr eaLnBrk="1" hangingPunct="1"/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 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The  </a:t>
            </a:r>
            <a:r>
              <a:rPr lang="en-US" altLang="zh-TW" sz="2800" dirty="0"/>
              <a:t>architecture  is  based  on  an  efficient  </a:t>
            </a:r>
            <a:r>
              <a:rPr lang="en-US" altLang="zh-TW" sz="2800" dirty="0" err="1"/>
              <a:t>trie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partitioning  scheme.</a:t>
            </a:r>
          </a:p>
          <a:p>
            <a:r>
              <a:rPr lang="en-US" altLang="zh-TW" sz="2800" dirty="0" smtClean="0"/>
              <a:t>The </a:t>
            </a:r>
            <a:r>
              <a:rPr lang="en-US" altLang="zh-TW" sz="2800" dirty="0" err="1" smtClean="0"/>
              <a:t>trie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divides  the  Forwarding  Information </a:t>
            </a:r>
            <a:r>
              <a:rPr lang="en-US" altLang="zh-TW" sz="2800" dirty="0" smtClean="0"/>
              <a:t> Base  </a:t>
            </a:r>
            <a:r>
              <a:rPr lang="en-US" altLang="zh-TW" sz="2800" dirty="0"/>
              <a:t>(FIB)  into  two  prefix  sets:  </a:t>
            </a:r>
            <a:endParaRPr lang="en-US" altLang="zh-TW" sz="2800" dirty="0" smtClean="0"/>
          </a:p>
          <a:p>
            <a:pPr lvl="1"/>
            <a:r>
              <a:rPr lang="en-US" altLang="zh-TW" sz="2800" dirty="0" smtClean="0"/>
              <a:t>A  </a:t>
            </a:r>
            <a:r>
              <a:rPr lang="en-US" altLang="zh-TW" sz="2800" dirty="0"/>
              <a:t>large  disjoint  leaf  prefix  </a:t>
            </a:r>
            <a:r>
              <a:rPr lang="en-US" altLang="zh-TW" sz="2800" dirty="0" smtClean="0"/>
              <a:t>set mapped </a:t>
            </a:r>
            <a:r>
              <a:rPr lang="en-US" altLang="zh-TW" sz="2800" dirty="0"/>
              <a:t>into an external TCAM-based lookup engine </a:t>
            </a:r>
          </a:p>
          <a:p>
            <a:pPr lvl="1"/>
            <a:r>
              <a:rPr lang="en-US" altLang="zh-TW" sz="2800" dirty="0"/>
              <a:t>A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small </a:t>
            </a:r>
            <a:r>
              <a:rPr lang="en-US" altLang="zh-TW" sz="2800" dirty="0" smtClean="0"/>
              <a:t>overlapping  </a:t>
            </a:r>
            <a:r>
              <a:rPr lang="en-US" altLang="zh-TW" sz="2800" dirty="0"/>
              <a:t>prefix  set  mapped  into  an  on-chip  SRAM-based </a:t>
            </a:r>
            <a:r>
              <a:rPr lang="en-US" altLang="zh-TW" sz="2800" dirty="0" smtClean="0"/>
              <a:t>lookup </a:t>
            </a:r>
            <a:r>
              <a:rPr lang="en-US" altLang="zh-TW" sz="2800" dirty="0"/>
              <a:t>pipeline. </a:t>
            </a:r>
            <a:endParaRPr lang="en-US" altLang="zh-TW" sz="2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63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35" y="1904026"/>
            <a:ext cx="7637556" cy="354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8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</a:rPr>
              <a:t>Proposed </a:t>
            </a:r>
            <a:r>
              <a:rPr lang="en-US" altLang="zh-TW" dirty="0" smtClean="0">
                <a:solidFill>
                  <a:srgbClr val="FF0000"/>
                </a:solidFill>
              </a:rPr>
              <a:t>scheme</a:t>
            </a:r>
          </a:p>
          <a:p>
            <a:pPr eaLnBrk="1" hangingPunct="1"/>
            <a:r>
              <a:rPr lang="en-US" altLang="zh-TW" dirty="0" smtClean="0"/>
              <a:t>Performance Evaluation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830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About </a:t>
            </a:r>
            <a:r>
              <a:rPr lang="en-US" altLang="zh-TW" sz="2800" dirty="0"/>
              <a:t>90% of all prefixes are stored in </a:t>
            </a:r>
            <a:r>
              <a:rPr lang="en-US" altLang="zh-TW" sz="2800" dirty="0" err="1"/>
              <a:t>trie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leaves and </a:t>
            </a:r>
            <a:r>
              <a:rPr lang="en-US" altLang="zh-TW" sz="2800" dirty="0"/>
              <a:t>are thus disjoint from each other. </a:t>
            </a:r>
          </a:p>
          <a:p>
            <a:r>
              <a:rPr lang="en-US" altLang="zh-TW" sz="2800" dirty="0" smtClean="0"/>
              <a:t>When </a:t>
            </a:r>
            <a:r>
              <a:rPr lang="en-US" altLang="zh-TW" sz="2800" dirty="0"/>
              <a:t>the leaf nodes are removed from the original </a:t>
            </a:r>
            <a:r>
              <a:rPr lang="en-US" altLang="zh-TW" sz="2800" dirty="0" err="1"/>
              <a:t>trie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non-prefix </a:t>
            </a:r>
            <a:r>
              <a:rPr lang="en-US" altLang="zh-TW" sz="2800" dirty="0"/>
              <a:t>internal nodes that only lead to those leaf nodes can </a:t>
            </a:r>
            <a:r>
              <a:rPr lang="en-US" altLang="zh-TW" sz="2800" dirty="0" smtClean="0"/>
              <a:t>also </a:t>
            </a:r>
            <a:r>
              <a:rPr lang="en-US" altLang="zh-TW" sz="2800" dirty="0"/>
              <a:t>be removed, and we are left with a much smaller trimmed </a:t>
            </a:r>
            <a:r>
              <a:rPr lang="en-US" altLang="zh-TW" sz="2800" dirty="0" err="1" smtClean="0"/>
              <a:t>trie</a:t>
            </a:r>
            <a:r>
              <a:rPr lang="en-US" altLang="zh-TW" sz="2800" dirty="0"/>
              <a:t>, which contains, on average, only about 12% of the nodes </a:t>
            </a:r>
            <a:r>
              <a:rPr lang="en-US" altLang="zh-TW" sz="2800" dirty="0" smtClean="0"/>
              <a:t>of </a:t>
            </a:r>
            <a:r>
              <a:rPr lang="en-US" altLang="zh-TW" sz="2800" dirty="0"/>
              <a:t>the original </a:t>
            </a:r>
            <a:r>
              <a:rPr lang="en-US" altLang="zh-TW" sz="2800" dirty="0" err="1"/>
              <a:t>trie</a:t>
            </a:r>
            <a:r>
              <a:rPr lang="en-US" altLang="zh-TW" sz="2800" dirty="0"/>
              <a:t>. 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9783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862" y="1830387"/>
            <a:ext cx="5324475" cy="3695700"/>
          </a:xfrm>
        </p:spPr>
      </p:pic>
    </p:spTree>
    <p:extLst>
      <p:ext uri="{BB962C8B-B14F-4D97-AF65-F5344CB8AC3E}">
        <p14:creationId xmlns:p14="http://schemas.microsoft.com/office/powerpoint/2010/main" val="339491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051765"/>
            <a:ext cx="7696200" cy="325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67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35" y="1904026"/>
            <a:ext cx="7637556" cy="354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55240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98828</TotalTime>
  <Words>563</Words>
  <Application>Microsoft Office PowerPoint</Application>
  <PresentationFormat>如螢幕大小 (4:3)</PresentationFormat>
  <Paragraphs>115</Paragraphs>
  <Slides>19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新細明體</vt:lpstr>
      <vt:lpstr>標楷體</vt:lpstr>
      <vt:lpstr>Arial</vt:lpstr>
      <vt:lpstr>Arial Black</vt:lpstr>
      <vt:lpstr>Times New Roman</vt:lpstr>
      <vt:lpstr>Wingdings</vt:lpstr>
      <vt:lpstr>Studio</vt:lpstr>
      <vt:lpstr>A Hybrid IP Lookup Architecture with Fast Updates</vt:lpstr>
      <vt:lpstr>Outline</vt:lpstr>
      <vt:lpstr>Introduction </vt:lpstr>
      <vt:lpstr>Introduction </vt:lpstr>
      <vt:lpstr>Outline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Outline</vt:lpstr>
      <vt:lpstr>Performance Evaluation</vt:lpstr>
      <vt:lpstr>Performance Evaluation</vt:lpstr>
      <vt:lpstr>Performance Evaluation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Thesis_ppt</dc:title>
  <dc:creator>HCC</dc:creator>
  <cp:lastModifiedBy>YanChun</cp:lastModifiedBy>
  <cp:revision>3676</cp:revision>
  <cp:lastPrinted>2014-07-30T02:52:42Z</cp:lastPrinted>
  <dcterms:created xsi:type="dcterms:W3CDTF">2004-07-16T19:12:18Z</dcterms:created>
  <dcterms:modified xsi:type="dcterms:W3CDTF">2015-09-29T14:51:03Z</dcterms:modified>
</cp:coreProperties>
</file>